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124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25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110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26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122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Default Extension="wav" ContentType="audio/wav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notesSlides/notesSlide89.xml" ContentType="application/vnd.openxmlformats-officedocument.presentationml.notesSlide+xml"/>
  <Override PartName="/ppt/notesSlides/notesSlide116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notesSlides/notesSlide78.xml" ContentType="application/vnd.openxmlformats-officedocument.presentationml.notesSlide+xml"/>
  <Override PartName="/ppt/notesSlides/notesSlide123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8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56" r:id="rId25"/>
    <p:sldId id="257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73F32-146A-4F30-8987-874D024F6790}" type="datetimeFigureOut">
              <a:rPr lang="fr-FR" smtClean="0"/>
              <a:t>09/06/2011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3EEF2-8428-477D-9A5F-11DC7E7BA3D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34</a:t>
            </a:fld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39</a:t>
            </a:fld>
            <a:endParaRPr lang="fr-F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42</a:t>
            </a:fld>
            <a:endParaRPr lang="fr-F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43</a:t>
            </a:fld>
            <a:endParaRPr lang="fr-F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44</a:t>
            </a:fld>
            <a:endParaRPr lang="fr-F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45</a:t>
            </a:fld>
            <a:endParaRPr lang="fr-F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46</a:t>
            </a:fld>
            <a:endParaRPr lang="fr-F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47</a:t>
            </a:fld>
            <a:endParaRPr lang="fr-F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48</a:t>
            </a:fld>
            <a:endParaRPr lang="fr-F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49</a:t>
            </a:fld>
            <a:endParaRPr lang="fr-F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50</a:t>
            </a:fld>
            <a:endParaRPr lang="fr-F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51</a:t>
            </a:fld>
            <a:endParaRPr lang="fr-F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52</a:t>
            </a:fld>
            <a:endParaRPr lang="fr-F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53</a:t>
            </a:fld>
            <a:endParaRPr lang="fr-F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54</a:t>
            </a:fld>
            <a:endParaRPr lang="fr-F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55</a:t>
            </a:fld>
            <a:endParaRPr lang="fr-F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56</a:t>
            </a:fld>
            <a:endParaRPr lang="fr-F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57</a:t>
            </a:fld>
            <a:endParaRPr lang="fr-F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58</a:t>
            </a:fld>
            <a:endParaRPr lang="fr-F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59</a:t>
            </a:fld>
            <a:endParaRPr lang="fr-F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60</a:t>
            </a:fld>
            <a:endParaRPr lang="fr-F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61</a:t>
            </a:fld>
            <a:endParaRPr lang="fr-F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62</a:t>
            </a:fld>
            <a:endParaRPr lang="fr-F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63</a:t>
            </a:fld>
            <a:endParaRPr lang="fr-F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64</a:t>
            </a:fld>
            <a:endParaRPr lang="fr-F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65</a:t>
            </a:fld>
            <a:endParaRPr lang="fr-F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66</a:t>
            </a:fld>
            <a:endParaRPr lang="fr-F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67</a:t>
            </a:fld>
            <a:endParaRPr lang="fr-F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68</a:t>
            </a:fld>
            <a:endParaRPr lang="fr-F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69</a:t>
            </a:fld>
            <a:endParaRPr lang="fr-F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70</a:t>
            </a:fld>
            <a:endParaRPr lang="fr-F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71</a:t>
            </a:fld>
            <a:endParaRPr lang="fr-F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72</a:t>
            </a:fld>
            <a:endParaRPr lang="fr-F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73</a:t>
            </a:fld>
            <a:endParaRPr lang="fr-F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74</a:t>
            </a:fld>
            <a:endParaRPr lang="fr-F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75</a:t>
            </a:fld>
            <a:endParaRPr lang="fr-FR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76</a:t>
            </a:fld>
            <a:endParaRPr lang="fr-FR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77</a:t>
            </a:fld>
            <a:endParaRPr lang="fr-FR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78</a:t>
            </a:fld>
            <a:endParaRPr lang="fr-FR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79</a:t>
            </a:fld>
            <a:endParaRPr lang="fr-FR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80</a:t>
            </a:fld>
            <a:endParaRPr lang="fr-F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81</a:t>
            </a:fld>
            <a:endParaRPr lang="fr-F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82</a:t>
            </a:fld>
            <a:endParaRPr lang="fr-F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83</a:t>
            </a:fld>
            <a:endParaRPr lang="fr-F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84</a:t>
            </a:fld>
            <a:endParaRPr lang="fr-F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85</a:t>
            </a:fld>
            <a:endParaRPr lang="fr-FR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86</a:t>
            </a:fld>
            <a:endParaRPr lang="fr-FR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87</a:t>
            </a:fld>
            <a:endParaRPr lang="fr-FR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88</a:t>
            </a:fld>
            <a:endParaRPr lang="fr-FR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89</a:t>
            </a:fld>
            <a:endParaRPr lang="fr-FR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90</a:t>
            </a:fld>
            <a:endParaRPr lang="fr-FR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91</a:t>
            </a:fld>
            <a:endParaRPr lang="fr-FR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92</a:t>
            </a:fld>
            <a:endParaRPr lang="fr-FR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93</a:t>
            </a:fld>
            <a:endParaRPr lang="fr-FR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94</a:t>
            </a:fld>
            <a:endParaRPr lang="fr-FR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95</a:t>
            </a:fld>
            <a:endParaRPr lang="fr-FR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96</a:t>
            </a:fld>
            <a:endParaRPr lang="fr-FR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97</a:t>
            </a:fld>
            <a:endParaRPr lang="fr-FR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98</a:t>
            </a:fld>
            <a:endParaRPr lang="fr-FR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99</a:t>
            </a:fld>
            <a:endParaRPr lang="fr-FR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100</a:t>
            </a:fld>
            <a:endParaRPr lang="fr-FR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101</a:t>
            </a:fld>
            <a:endParaRPr lang="fr-FR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102</a:t>
            </a:fld>
            <a:endParaRPr lang="fr-FR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103</a:t>
            </a:fld>
            <a:endParaRPr lang="fr-FR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104</a:t>
            </a:fld>
            <a:endParaRPr lang="fr-FR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105</a:t>
            </a:fld>
            <a:endParaRPr lang="fr-FR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106</a:t>
            </a:fld>
            <a:endParaRPr lang="fr-FR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107</a:t>
            </a:fld>
            <a:endParaRPr lang="fr-FR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108</a:t>
            </a:fld>
            <a:endParaRPr lang="fr-FR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109</a:t>
            </a:fld>
            <a:endParaRPr lang="fr-FR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110</a:t>
            </a:fld>
            <a:endParaRPr lang="fr-FR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111</a:t>
            </a:fld>
            <a:endParaRPr lang="fr-FR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112</a:t>
            </a:fld>
            <a:endParaRPr lang="fr-FR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113</a:t>
            </a:fld>
            <a:endParaRPr lang="fr-FR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114</a:t>
            </a:fld>
            <a:endParaRPr lang="fr-FR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115</a:t>
            </a:fld>
            <a:endParaRPr lang="fr-FR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116</a:t>
            </a:fld>
            <a:endParaRPr lang="fr-FR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117</a:t>
            </a:fld>
            <a:endParaRPr lang="fr-FR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118</a:t>
            </a:fld>
            <a:endParaRPr lang="fr-FR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119</a:t>
            </a:fld>
            <a:endParaRPr lang="fr-FR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120</a:t>
            </a:fld>
            <a:endParaRPr lang="fr-FR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121</a:t>
            </a:fld>
            <a:endParaRPr lang="fr-FR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122</a:t>
            </a:fld>
            <a:endParaRPr lang="fr-FR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123</a:t>
            </a:fld>
            <a:endParaRPr lang="fr-FR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124</a:t>
            </a:fld>
            <a:endParaRPr lang="fr-FR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125</a:t>
            </a:fld>
            <a:endParaRPr lang="fr-FR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3EEF2-8428-477D-9A5F-11DC7E7BA3DB}" type="slidenum">
              <a:rPr lang="fr-FR" smtClean="0"/>
              <a:t>126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CB88-5E1A-4FAC-892A-60949ACB1F6F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image" Target="../media/image91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:\Documents and Settings\Administrateur\Local Settings\Temporary Internet Files\Content.Word\plantes médicinales du Bush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290"/>
            <a:ext cx="7215238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Mes documents\Mes images\plantes médicinales du Bushi\Achyrantes aspe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692948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Mes documents\Mes images\plantes médicinales du Bushi\Aframomum laurenti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57166"/>
            <a:ext cx="678661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Mes documents\Mes images\plantes médicinales du Bushi\Ageratum conyzoid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664373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Mes documents\Mes images\plantes médicinales du Bushi\Albizia grandibracte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1438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es médicinales du Bushi 00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000924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es médicinales du Bushi 00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290"/>
            <a:ext cx="692948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es médicinales du Bushi 00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072362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es médicinales du Bushi 00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685804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es médicinales du Bushi 00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42852"/>
            <a:ext cx="728667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es médicinales du Bushi 01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00092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es médicinales du Bushi 01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286676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Bothriocline lingipe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0"/>
            <a:ext cx="7286676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Mes documents\Mes images\plantes médicinales du Bushi\Brillantaisia cicatricosa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0"/>
            <a:ext cx="692948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anavalia gladi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678661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apsicum frutesen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6929486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apsicum frutesens 0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692948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ardiospermum halicacab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721523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arduus nyassanu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28667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arica papay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0"/>
            <a:ext cx="71438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arica papaya 0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elosia trigyn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7072362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entela asiatic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721523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:\Documents and Settings\Administrateur\Local Settings\Temporary Internet Files\Content.Word\Chamaesice hir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714380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:\Documents and Settings\Administrateur\Local Settings\Temporary Internet Files\Content.Word\Chenopodium abrosioid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6858048" cy="62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henopodium uganda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00092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hincona officinal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728667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issampelos micron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3581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leome gynand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71438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lerodendrum myrcoid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786742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ommelina african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64386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onyza sumatransesins 0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42955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rassocephalum montuos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rassocephalum vitellin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0099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yathula uncinu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Cyphostemma adenocaul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Datura strammoni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7242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Desmodium repand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Dicrocephala integr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7715304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Dissotis brazza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7242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Dracaena afromontan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7242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Dracaena steudner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764386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Drymaria cord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290"/>
            <a:ext cx="757242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Entanda abyssinica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0"/>
            <a:ext cx="76438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ndAc>
      <p:stSnd>
        <p:snd r:embed="rId3" name="wind.wav" builtIn="1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Eriosema psoraleoid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Erucastrum arabic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7242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Erythrina abyssinic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Ficus exasper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429552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Ficus vallis-chouda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358114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Fueggea viros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42955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Gallisoga parviflo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28667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Giradinia heterophyll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Gouania longispicu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42852"/>
            <a:ext cx="750099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Guizotia scab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42955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Gynura scaden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750099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Hallea rubrostipu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52"/>
            <a:ext cx="757242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Harungana madagascarens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64386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Hibiscus nolda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64386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Hygrophila auricu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5009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Hypoeste tr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Indigofera arec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429552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Jatropha curca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290"/>
            <a:ext cx="757242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Justicia flav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7242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Kalanchoe cren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52"/>
            <a:ext cx="757242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Lagenaria sicenar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0099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Lantana cama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Lantana tr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14290"/>
            <a:ext cx="764386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Leea guineens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72428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Leonotis naepat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42852"/>
            <a:ext cx="757242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Leucas martinicens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750099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:\Documents and Settings\Administrateur\Local Settings\Temporary Internet Files\Content.Word\Maesa lanceo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290"/>
            <a:ext cx="757242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anihot esculen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0"/>
            <a:ext cx="750099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arkhamia lute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290"/>
            <a:ext cx="764386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elanthera scanden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57242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elia azedarach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64386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icroglossa pyr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Mes documents\Mes images\Mikania cordata\Mikania cord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28"/>
            <a:ext cx="764386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irabilis jalap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42852"/>
            <a:ext cx="742955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omordica foetid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oringa oleife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85728"/>
            <a:ext cx="764386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Musa paradisiac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50099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Nasturtium officinal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42852"/>
            <a:ext cx="757242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Ocimum gratissim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42852"/>
            <a:ext cx="750099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Oxalis cornicu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35811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aullinia pinn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728667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avonia uren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735811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ennisetum purpure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42852"/>
            <a:ext cx="728667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entas longiflo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50099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ersea americana 001.jpg"/>
          <p:cNvPicPr/>
          <p:nvPr/>
        </p:nvPicPr>
        <p:blipFill>
          <a:blip r:embed="rId3"/>
          <a:srcRect r="50162"/>
          <a:stretch>
            <a:fillRect/>
          </a:stretch>
        </p:blipFill>
        <p:spPr bwMode="auto">
          <a:xfrm>
            <a:off x="857224" y="0"/>
            <a:ext cx="3498219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 descr="C:\Documents and Settings\Administrateur\Local Settings\Temporary Internet Files\Content.Word\Persea americana.jpg"/>
          <p:cNvPicPr/>
          <p:nvPr/>
        </p:nvPicPr>
        <p:blipFill>
          <a:blip r:embed="rId4"/>
          <a:srcRect l="51405"/>
          <a:stretch>
            <a:fillRect/>
          </a:stretch>
        </p:blipFill>
        <p:spPr bwMode="auto">
          <a:xfrm>
            <a:off x="3929058" y="0"/>
            <a:ext cx="4214842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C:\Documents and Settings\Administrateur\Local Settings\Temporary Internet Files\Content.Word\Persea americana 001.jpg"/>
          <p:cNvPicPr/>
          <p:nvPr/>
        </p:nvPicPr>
        <p:blipFill>
          <a:blip r:embed="rId3"/>
          <a:srcRect l="51736" b="72664"/>
          <a:stretch>
            <a:fillRect/>
          </a:stretch>
        </p:blipFill>
        <p:spPr bwMode="auto">
          <a:xfrm>
            <a:off x="4000496" y="4572008"/>
            <a:ext cx="357190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C:\Documents and Settings\Administrateur\Local Settings\Temporary Internet Files\Content.Word\Persea americana.jpg"/>
          <p:cNvPicPr/>
          <p:nvPr/>
        </p:nvPicPr>
        <p:blipFill>
          <a:blip r:embed="rId4"/>
          <a:srcRect t="84309" r="49216"/>
          <a:stretch>
            <a:fillRect/>
          </a:stretch>
        </p:blipFill>
        <p:spPr bwMode="auto">
          <a:xfrm>
            <a:off x="785786" y="4929198"/>
            <a:ext cx="328614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hyllantus nirur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42955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hysalis peruvian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0099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iper capen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64386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antago palm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28"/>
            <a:ext cx="771530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lectranthus barbatu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771530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ortulacca olerace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5724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teridium aquilin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52"/>
            <a:ext cx="764386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Pycnostachys erici-roseni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Rawolfia vomitor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290"/>
            <a:ext cx="742955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Rhoicissus trident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778674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Ricinus commun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Rubia cord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50099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Rumex abyssinicu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757242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Rumex bequaerti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28604"/>
            <a:ext cx="785818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Rumex usambarens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28"/>
            <a:ext cx="757242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alvia nilotic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57242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enecio cidoniifoliu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42852"/>
            <a:ext cx="750099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enna didymobotry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5724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enna occidental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75724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enna septentrional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290"/>
            <a:ext cx="750099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ida rhomb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290"/>
            <a:ext cx="742955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olanum aculeastr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290"/>
            <a:ext cx="750099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olanum anguivi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64386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olanum nigr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64386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pathodea campanu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42852"/>
            <a:ext cx="771530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permacoce princea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42852"/>
            <a:ext cx="778674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Spilanthes mauritan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71530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Tagates minu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757242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Tatradenia ripar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64386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Thumbergia alat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290"/>
            <a:ext cx="742955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Tithonia divers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28"/>
            <a:ext cx="757242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Toddalia asiatic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0"/>
            <a:ext cx="764386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Trema oriental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42852"/>
            <a:ext cx="764386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Triumfetta cord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290"/>
            <a:ext cx="750099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Vernonia amygdalin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42852"/>
            <a:ext cx="757242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93" cy="954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Xanthosoma sagittifo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0"/>
            <a:ext cx="7715304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Documents and Settings\Administrateur\Local Settings\Temporary Internet Files\Content.Word\Zehneria scabr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14290"/>
            <a:ext cx="728667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126</Words>
  <Application>Microsoft Office PowerPoint</Application>
  <PresentationFormat>Affichage à l'écran (4:3)</PresentationFormat>
  <Paragraphs>126</Paragraphs>
  <Slides>126</Slides>
  <Notes>126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126</vt:i4>
      </vt:variant>
    </vt:vector>
  </HeadingPairs>
  <TitlesOfParts>
    <vt:vector size="12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  <vt:lpstr>Diapositive 91</vt:lpstr>
      <vt:lpstr>Diapositive 92</vt:lpstr>
      <vt:lpstr>Diapositive 93</vt:lpstr>
      <vt:lpstr>Diapositive 94</vt:lpstr>
      <vt:lpstr>Diapositive 95</vt:lpstr>
      <vt:lpstr>Diapositive 96</vt:lpstr>
      <vt:lpstr>Diapositive 97</vt:lpstr>
      <vt:lpstr>Diapositive 98</vt:lpstr>
      <vt:lpstr>Diapositive 99</vt:lpstr>
      <vt:lpstr>Diapositive 100</vt:lpstr>
      <vt:lpstr>Diapositive 101</vt:lpstr>
      <vt:lpstr>Diapositive 102</vt:lpstr>
      <vt:lpstr>Diapositive 103</vt:lpstr>
      <vt:lpstr>Diapositive 104</vt:lpstr>
      <vt:lpstr>Diapositive 105</vt:lpstr>
      <vt:lpstr>Diapositive 106</vt:lpstr>
      <vt:lpstr>Diapositive 107</vt:lpstr>
      <vt:lpstr>Diapositive 108</vt:lpstr>
      <vt:lpstr>Diapositive 109</vt:lpstr>
      <vt:lpstr>Diapositive 110</vt:lpstr>
      <vt:lpstr>Diapositive 111</vt:lpstr>
      <vt:lpstr>Diapositive 112</vt:lpstr>
      <vt:lpstr>Diapositive 113</vt:lpstr>
      <vt:lpstr>Diapositive 114</vt:lpstr>
      <vt:lpstr>Diapositive 115</vt:lpstr>
      <vt:lpstr>Diapositive 116</vt:lpstr>
      <vt:lpstr>Diapositive 117</vt:lpstr>
      <vt:lpstr>Diapositive 118</vt:lpstr>
      <vt:lpstr>Diapositive 119</vt:lpstr>
      <vt:lpstr>Diapositive 120</vt:lpstr>
      <vt:lpstr>Diapositive 121</vt:lpstr>
      <vt:lpstr>Diapositive 122</vt:lpstr>
      <vt:lpstr>Diapositive 123</vt:lpstr>
      <vt:lpstr>Diapositive 124</vt:lpstr>
      <vt:lpstr>Diapositive 125</vt:lpstr>
      <vt:lpstr>Diapositive 126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Prof CIMANUKA</cp:lastModifiedBy>
  <cp:revision>199</cp:revision>
  <dcterms:created xsi:type="dcterms:W3CDTF">2010-07-19T10:11:18Z</dcterms:created>
  <dcterms:modified xsi:type="dcterms:W3CDTF">2011-06-09T08:20:35Z</dcterms:modified>
</cp:coreProperties>
</file>